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9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2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A9720-65A3-4FE9-90B6-D4C72FCAF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19E123-B5A2-4C11-9203-FE0656ADC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9D788C-D1A8-4353-AE2D-7B58A6FD9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5BFB8C-C67C-460E-8A11-6584961DF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8978F-FA8F-4A7B-9F21-327D6323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778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A75450-ACC8-4456-B3EF-3AF8F0B1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F66FBE-745E-4295-A1D6-0FDA7B94B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321CB8-5449-4569-B510-2E9BB2BD8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6057B-8B8C-48EE-9AA1-9891606F4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43C578-FFE9-4D38-BC2F-D0955F4A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25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514E09B-4F1E-47DB-88CC-3112DE160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D70619-8993-42A0-B445-6D7296755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6014D1-3017-4A64-A23E-4C3E7C42F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7AFBA6-9F10-4A3F-A2B9-120C40A9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D428E4-8CA8-4660-9F52-2CCA1B73D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34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FA5B4F-2BE2-4F33-882B-CB273B14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A361FB-8131-4377-8034-DFF710543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D936AE-CFBE-4108-93A1-0CA414BB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F1342D-1A93-4081-8B4B-0D2701590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5E7DC5-A401-4CD9-9FA4-B7225093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7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6FF0E-130F-4054-B6B2-2178AD2D7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FE8A54-75D3-489E-A660-B3D4B448E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4BFBAA-A165-4E7C-AE3E-4F84EA67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AA05AB-33C5-4B7C-BD49-71DB2250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E0AF7A-FBE7-4626-B6B4-CEB77518F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57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8B9ED5-A981-4F60-B0B7-1E2A4EBA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55607B-3837-406C-A124-BA9584D3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BD7C9B-8CD8-4852-B7E9-473003C73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8B06B-286B-4108-ACEE-9744F9D6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83067E-F074-4225-8665-57EEA3654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EC9EC1-CB53-41F8-B15D-AC7B85C8B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63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E1B37-A210-4581-9DA9-0CA379AA0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C930CA-B7D0-430D-B155-9812C78FE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34C33B-E2A2-4452-B972-3AC30EBEE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1B7BA3F-B432-4642-940A-2EE0157EF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C5F27F-8B35-4DDF-8510-5D72FEEB5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F78AD0-6BD3-4179-A789-87A8722C1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B0366F-3FFB-4384-8366-3B7C6ADF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126D4FD-F1BE-4DD4-8EFC-F9FDBA1A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6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5E6205-B138-49C0-B70E-B143D17C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A0AC84-3A78-47C9-B5FA-B4E1C2787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D7BE34-3CC1-421C-AB67-637D8F2F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FB343C-B789-4462-944D-BB642387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85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BC0192-8809-4E14-BE82-9E747203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F8439C4-1F31-4765-B1AC-F0C0E7CE2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C310AC-A582-4CAE-A636-3CEE671E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44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EAB576-A628-4499-8D19-3B48D3AB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610843-808F-400C-95FD-CF9B705B2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A70416-E01D-4474-B6E9-B3FAE9F84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376411-13FF-4C0B-9C55-9AFF63FC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CE4CB8-7BCC-43A9-BC05-410DF638C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9976F3-58DF-4391-BAA7-57F01E75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57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5E894D-8C18-4D7B-8CC1-14AC4AC8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F92308-A1BE-4D55-A5EB-6E9FF2C346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60CC4B-A462-4796-A5D4-38DE3839D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D784FA-E34B-4E18-B75B-401BA84C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CBC11C-EB3D-423B-81AC-2CF7E70F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EC9BAB-5590-4EB1-8022-CD02B1DAE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45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1CF4F06-E4FD-49E2-B135-249D2C360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6FB7F8-50C5-4378-AE92-1019C8B16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2DACB5-FDA0-4158-ADBC-7B4B7F65D4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47ABF-AF08-4C94-A583-925DC2C5A6B4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1D55A0-0C5F-4A2A-9A65-20762AB73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DFD366-6A66-4BC7-B703-DB3237A7B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4887C-AA62-4FD7-842B-69CED70B8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21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B5734-7C22-4CBD-8923-6C51287C3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65FE09-7EB6-4116-A765-8ED94981C3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A89DCE0-8383-45FB-A23F-8FA64DE69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1289050"/>
            <a:ext cx="5715000" cy="42799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56122DA-9B60-4791-986C-0B30E9A96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65" y="0"/>
            <a:ext cx="10293069" cy="685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3B760F6-8F20-4A0B-93B6-BFB8BD9130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2857500"/>
            <a:ext cx="1714500" cy="1143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469BDB0-3BE1-4C49-A0DB-EC22BB395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2857500"/>
            <a:ext cx="1714500" cy="1143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A4CC96B-9D97-4D44-A178-392A29984D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2555" y="-1"/>
            <a:ext cx="12097409" cy="6866657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926CF30-D8D5-4BBB-BE6B-C79CD019B557}"/>
              </a:ext>
            </a:extLst>
          </p:cNvPr>
          <p:cNvSpPr txBox="1"/>
          <p:nvPr/>
        </p:nvSpPr>
        <p:spPr>
          <a:xfrm>
            <a:off x="414252" y="238026"/>
            <a:ext cx="81543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ARP</a:t>
            </a:r>
            <a:r>
              <a:rPr kumimoji="1" lang="ja-JP" altLang="en-US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lightning Talk II </a:t>
            </a:r>
          </a:p>
          <a:p>
            <a:r>
              <a:rPr kumimoji="1" lang="en-US" altLang="ja-JP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2021/4/27</a:t>
            </a:r>
          </a:p>
          <a:p>
            <a:endParaRPr kumimoji="1" lang="ja-JP" altLang="en-US" sz="5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611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KennyKano</dc:creator>
  <cp:lastModifiedBy>KennyKano</cp:lastModifiedBy>
  <cp:revision>3</cp:revision>
  <dcterms:created xsi:type="dcterms:W3CDTF">2021-04-27T04:11:16Z</dcterms:created>
  <dcterms:modified xsi:type="dcterms:W3CDTF">2021-04-27T10:04:55Z</dcterms:modified>
</cp:coreProperties>
</file>